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5297" autoAdjust="0"/>
  </p:normalViewPr>
  <p:slideViewPr>
    <p:cSldViewPr snapToGrid="0">
      <p:cViewPr varScale="1">
        <p:scale>
          <a:sx n="81" d="100"/>
          <a:sy n="81" d="100"/>
        </p:scale>
        <p:origin x="91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90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41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20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96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7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54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76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12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42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2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2021-04-16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7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2021-04-16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1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2" r:id="rId6"/>
    <p:sldLayoutId id="2147483698" r:id="rId7"/>
    <p:sldLayoutId id="2147483699" r:id="rId8"/>
    <p:sldLayoutId id="2147483700" r:id="rId9"/>
    <p:sldLayoutId id="2147483701" r:id="rId10"/>
    <p:sldLayoutId id="214748370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3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627301-A829-4FF8-A160-DAFF59891FEB}"/>
              </a:ext>
            </a:extLst>
          </p:cNvPr>
          <p:cNvSpPr txBox="1"/>
          <p:nvPr/>
        </p:nvSpPr>
        <p:spPr>
          <a:xfrm>
            <a:off x="638882" y="639193"/>
            <a:ext cx="3571810" cy="35735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zh-TW" sz="5800" dirty="0" err="1">
                <a:latin typeface="+mj-lt"/>
                <a:ea typeface="+mj-ea"/>
                <a:cs typeface="+mj-cs"/>
              </a:rPr>
              <a:t>MiniExcel</a:t>
            </a:r>
            <a:endParaRPr lang="en-US" sz="5800" dirty="0">
              <a:latin typeface="+mj-lt"/>
              <a:ea typeface="+mj-ea"/>
              <a:cs typeface="+mj-cs"/>
            </a:endParaRPr>
          </a:p>
        </p:txBody>
      </p:sp>
      <p:sp>
        <p:nvSpPr>
          <p:cNvPr id="4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00722C"/>
          </a:solidFill>
          <a:ln w="38100" cap="rnd">
            <a:solidFill>
              <a:srgbClr val="00722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857BD7C-992B-43CA-B111-DB11BB689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4" y="-138953"/>
            <a:ext cx="7214616" cy="450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60496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3585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Modern Love</vt:lpstr>
      <vt:lpstr>The Hand</vt:lpstr>
      <vt:lpstr>SketchyVTI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 WeiHan</dc:creator>
  <cp:lastModifiedBy>Lin WeiHan</cp:lastModifiedBy>
  <cp:revision>2</cp:revision>
  <dcterms:created xsi:type="dcterms:W3CDTF">2021-04-16T12:12:33Z</dcterms:created>
  <dcterms:modified xsi:type="dcterms:W3CDTF">2021-04-18T23:58:20Z</dcterms:modified>
</cp:coreProperties>
</file>