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4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8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818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64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0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90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04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137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725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360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636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CACA7-F75C-4DDA-9C7F-09BEA03FA6D5}" type="datetimeFigureOut">
              <a:rPr lang="zh-CN" altLang="en-US" smtClean="0"/>
              <a:t>2021/5/16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697A4-D489-41BF-BCEC-1147CC0953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83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1B93493-8241-CB45-8D42-27504D40BAA0}"/>
              </a:ext>
            </a:extLst>
          </p:cNvPr>
          <p:cNvGrpSpPr/>
          <p:nvPr/>
        </p:nvGrpSpPr>
        <p:grpSpPr>
          <a:xfrm>
            <a:off x="623777" y="614150"/>
            <a:ext cx="10949525" cy="4858789"/>
            <a:chOff x="623777" y="614150"/>
            <a:chExt cx="10949525" cy="4858789"/>
          </a:xfrm>
        </p:grpSpPr>
        <p:sp>
          <p:nvSpPr>
            <p:cNvPr id="5" name="立方体 4"/>
            <p:cNvSpPr/>
            <p:nvPr/>
          </p:nvSpPr>
          <p:spPr>
            <a:xfrm>
              <a:off x="2135374" y="3591435"/>
              <a:ext cx="1049261" cy="423646"/>
            </a:xfrm>
            <a:prstGeom prst="cube">
              <a:avLst/>
            </a:prstGeom>
            <a:solidFill>
              <a:srgbClr val="95F3E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memory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立方体 5"/>
            <p:cNvSpPr/>
            <p:nvPr/>
          </p:nvSpPr>
          <p:spPr>
            <a:xfrm>
              <a:off x="3253371" y="3584315"/>
              <a:ext cx="1459842" cy="423646"/>
            </a:xfrm>
            <a:prstGeom prst="cube">
              <a:avLst/>
            </a:prstGeom>
            <a:solidFill>
              <a:srgbClr val="95F3E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data structure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立方体 6"/>
            <p:cNvSpPr/>
            <p:nvPr/>
          </p:nvSpPr>
          <p:spPr>
            <a:xfrm>
              <a:off x="5949961" y="3584315"/>
              <a:ext cx="593061" cy="423646"/>
            </a:xfrm>
            <a:prstGeom prst="cube">
              <a:avLst/>
            </a:prstGeom>
            <a:solidFill>
              <a:srgbClr val="95F3E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log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立方体 7"/>
            <p:cNvSpPr/>
            <p:nvPr/>
          </p:nvSpPr>
          <p:spPr>
            <a:xfrm>
              <a:off x="6827866" y="2848792"/>
              <a:ext cx="958021" cy="423646"/>
            </a:xfrm>
            <a:prstGeom prst="cube">
              <a:avLst/>
            </a:prstGeom>
            <a:solidFill>
              <a:srgbClr val="92D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stream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立方体 8"/>
            <p:cNvSpPr/>
            <p:nvPr/>
          </p:nvSpPr>
          <p:spPr>
            <a:xfrm>
              <a:off x="2135374" y="2855374"/>
              <a:ext cx="593061" cy="423646"/>
            </a:xfrm>
            <a:prstGeom prst="cub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net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立方体 9"/>
            <p:cNvSpPr/>
            <p:nvPr/>
          </p:nvSpPr>
          <p:spPr>
            <a:xfrm>
              <a:off x="6614965" y="3584315"/>
              <a:ext cx="858906" cy="423646"/>
            </a:xfrm>
            <a:prstGeom prst="cube">
              <a:avLst/>
            </a:prstGeom>
            <a:solidFill>
              <a:srgbClr val="95F3E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thread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立方体 11"/>
            <p:cNvSpPr/>
            <p:nvPr/>
          </p:nvSpPr>
          <p:spPr>
            <a:xfrm>
              <a:off x="4778009" y="3584315"/>
              <a:ext cx="1100008" cy="423646"/>
            </a:xfrm>
            <a:prstGeom prst="cube">
              <a:avLst/>
            </a:prstGeom>
            <a:solidFill>
              <a:srgbClr val="95F3E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configure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立方体 12"/>
            <p:cNvSpPr/>
            <p:nvPr/>
          </p:nvSpPr>
          <p:spPr>
            <a:xfrm>
              <a:off x="2847431" y="2855374"/>
              <a:ext cx="3861157" cy="423646"/>
            </a:xfrm>
            <a:prstGeom prst="cube">
              <a:avLst/>
            </a:prstGeom>
            <a:solidFill>
              <a:srgbClr val="92D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events(select/poll/</a:t>
              </a:r>
              <a:r>
                <a:rPr lang="en-US" altLang="zh-CN" sz="1200" dirty="0" err="1">
                  <a:solidFill>
                    <a:schemeClr val="tx1"/>
                  </a:solidFill>
                </a:rPr>
                <a:t>epoll</a:t>
              </a:r>
              <a:r>
                <a:rPr lang="en-US" altLang="zh-CN" sz="1200" dirty="0">
                  <a:solidFill>
                    <a:schemeClr val="tx1"/>
                  </a:solidFill>
                </a:rPr>
                <a:t>/</a:t>
              </a:r>
              <a:r>
                <a:rPr lang="en-US" altLang="zh-CN" sz="1200" dirty="0" err="1">
                  <a:solidFill>
                    <a:schemeClr val="tx1"/>
                  </a:solidFill>
                </a:rPr>
                <a:t>kqueue</a:t>
              </a:r>
              <a:r>
                <a:rPr lang="en-US" altLang="zh-CN" sz="1200" dirty="0">
                  <a:solidFill>
                    <a:schemeClr val="tx1"/>
                  </a:solidFill>
                </a:rPr>
                <a:t>/</a:t>
              </a:r>
              <a:r>
                <a:rPr lang="en-US" altLang="zh-CN" sz="1200" dirty="0" err="1">
                  <a:solidFill>
                    <a:schemeClr val="tx1"/>
                  </a:solidFill>
                </a:rPr>
                <a:t>iocp</a:t>
              </a:r>
              <a:r>
                <a:rPr lang="en-US" altLang="zh-CN" sz="1200" dirty="0">
                  <a:solidFill>
                    <a:schemeClr val="tx1"/>
                  </a:solidFill>
                </a:rPr>
                <a:t>/</a:t>
              </a:r>
              <a:r>
                <a:rPr lang="en-US" altLang="zh-CN" sz="1200" dirty="0" err="1">
                  <a:solidFill>
                    <a:schemeClr val="tx1"/>
                  </a:solidFill>
                </a:rPr>
                <a:t>wmsg</a:t>
              </a:r>
              <a:r>
                <a:rPr lang="en-US" altLang="zh-CN" sz="1200" dirty="0">
                  <a:solidFill>
                    <a:schemeClr val="tx1"/>
                  </a:solidFill>
                </a:rPr>
                <a:t>)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立方体 13"/>
            <p:cNvSpPr/>
            <p:nvPr/>
          </p:nvSpPr>
          <p:spPr>
            <a:xfrm>
              <a:off x="7630807" y="3584315"/>
              <a:ext cx="722835" cy="423646"/>
            </a:xfrm>
            <a:prstGeom prst="cube">
              <a:avLst/>
            </a:prstGeom>
            <a:solidFill>
              <a:srgbClr val="95F3E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fiber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立方体 14"/>
            <p:cNvSpPr/>
            <p:nvPr/>
          </p:nvSpPr>
          <p:spPr>
            <a:xfrm>
              <a:off x="2131559" y="1399746"/>
              <a:ext cx="1121812" cy="423646"/>
            </a:xfrm>
            <a:prstGeom prst="cub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Processes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立方体 15"/>
            <p:cNvSpPr/>
            <p:nvPr/>
          </p:nvSpPr>
          <p:spPr>
            <a:xfrm>
              <a:off x="3336736" y="1399746"/>
              <a:ext cx="954331" cy="423646"/>
            </a:xfrm>
            <a:prstGeom prst="cub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Threads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立方体 16"/>
            <p:cNvSpPr/>
            <p:nvPr/>
          </p:nvSpPr>
          <p:spPr>
            <a:xfrm>
              <a:off x="6464722" y="1399746"/>
              <a:ext cx="954331" cy="423646"/>
            </a:xfrm>
            <a:prstGeom prst="cub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Aio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立方体 17"/>
            <p:cNvSpPr/>
            <p:nvPr/>
          </p:nvSpPr>
          <p:spPr>
            <a:xfrm>
              <a:off x="4380152" y="1411780"/>
              <a:ext cx="954331" cy="423646"/>
            </a:xfrm>
            <a:prstGeom prst="cub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Fibers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立方体 18"/>
            <p:cNvSpPr/>
            <p:nvPr/>
          </p:nvSpPr>
          <p:spPr>
            <a:xfrm>
              <a:off x="7506876" y="1403285"/>
              <a:ext cx="954331" cy="423646"/>
            </a:xfrm>
            <a:prstGeom prst="cub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Udp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立方体 19"/>
            <p:cNvSpPr/>
            <p:nvPr/>
          </p:nvSpPr>
          <p:spPr>
            <a:xfrm>
              <a:off x="5422307" y="1411780"/>
              <a:ext cx="954331" cy="423646"/>
            </a:xfrm>
            <a:prstGeom prst="cub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Triggers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立方体 21"/>
            <p:cNvSpPr/>
            <p:nvPr/>
          </p:nvSpPr>
          <p:spPr>
            <a:xfrm>
              <a:off x="7905165" y="2848792"/>
              <a:ext cx="649243" cy="423646"/>
            </a:xfrm>
            <a:prstGeom prst="cube">
              <a:avLst/>
            </a:prstGeom>
            <a:solidFill>
              <a:srgbClr val="92D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aio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立方体 22"/>
            <p:cNvSpPr/>
            <p:nvPr/>
          </p:nvSpPr>
          <p:spPr>
            <a:xfrm>
              <a:off x="2131559" y="2143449"/>
              <a:ext cx="756171" cy="423646"/>
            </a:xfrm>
            <a:prstGeom prst="cub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http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立方体 23"/>
            <p:cNvSpPr/>
            <p:nvPr/>
          </p:nvSpPr>
          <p:spPr>
            <a:xfrm>
              <a:off x="2894291" y="2131381"/>
              <a:ext cx="756171" cy="423646"/>
            </a:xfrm>
            <a:prstGeom prst="cub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smtp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立方体 24"/>
            <p:cNvSpPr/>
            <p:nvPr/>
          </p:nvSpPr>
          <p:spPr>
            <a:xfrm>
              <a:off x="3654394" y="2131381"/>
              <a:ext cx="756171" cy="423646"/>
            </a:xfrm>
            <a:prstGeom prst="cub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icmp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立方体 25"/>
            <p:cNvSpPr/>
            <p:nvPr/>
          </p:nvSpPr>
          <p:spPr>
            <a:xfrm>
              <a:off x="4420042" y="2131381"/>
              <a:ext cx="1185812" cy="423646"/>
            </a:xfrm>
            <a:prstGeom prst="cub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memcache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立方体 26"/>
            <p:cNvSpPr/>
            <p:nvPr/>
          </p:nvSpPr>
          <p:spPr>
            <a:xfrm>
              <a:off x="5605854" y="2131381"/>
              <a:ext cx="719532" cy="423646"/>
            </a:xfrm>
            <a:prstGeom prst="cub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redis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立方体 27"/>
            <p:cNvSpPr/>
            <p:nvPr/>
          </p:nvSpPr>
          <p:spPr>
            <a:xfrm>
              <a:off x="7204445" y="2131300"/>
              <a:ext cx="1117814" cy="423646"/>
            </a:xfrm>
            <a:prstGeom prst="cub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beanstalk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立方体 28"/>
            <p:cNvSpPr/>
            <p:nvPr/>
          </p:nvSpPr>
          <p:spPr>
            <a:xfrm>
              <a:off x="8329009" y="2131300"/>
              <a:ext cx="851172" cy="423646"/>
            </a:xfrm>
            <a:prstGeom prst="cub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mysql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立方体 29"/>
            <p:cNvSpPr/>
            <p:nvPr/>
          </p:nvSpPr>
          <p:spPr>
            <a:xfrm>
              <a:off x="9791634" y="2942016"/>
              <a:ext cx="672303" cy="433094"/>
            </a:xfrm>
            <a:prstGeom prst="cub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json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立方体 30"/>
            <p:cNvSpPr/>
            <p:nvPr/>
          </p:nvSpPr>
          <p:spPr>
            <a:xfrm>
              <a:off x="9791634" y="3441740"/>
              <a:ext cx="645132" cy="433094"/>
            </a:xfrm>
            <a:prstGeom prst="cub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xml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立方体 31"/>
            <p:cNvSpPr/>
            <p:nvPr/>
          </p:nvSpPr>
          <p:spPr>
            <a:xfrm>
              <a:off x="9791634" y="3935708"/>
              <a:ext cx="839083" cy="433094"/>
            </a:xfrm>
            <a:prstGeom prst="cub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mime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33" name="直接箭头连接符 32"/>
            <p:cNvCxnSpPr>
              <a:cxnSpLocks/>
              <a:stCxn id="10" idx="3"/>
            </p:cNvCxnSpPr>
            <p:nvPr/>
          </p:nvCxnSpPr>
          <p:spPr>
            <a:xfrm flipH="1">
              <a:off x="6535558" y="4007961"/>
              <a:ext cx="463241" cy="300599"/>
            </a:xfrm>
            <a:prstGeom prst="straightConnector1">
              <a:avLst/>
            </a:prstGeom>
            <a:ln>
              <a:noFill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箭头连接符 33"/>
            <p:cNvCxnSpPr>
              <a:cxnSpLocks/>
              <a:stCxn id="10" idx="3"/>
            </p:cNvCxnSpPr>
            <p:nvPr/>
          </p:nvCxnSpPr>
          <p:spPr>
            <a:xfrm>
              <a:off x="6998799" y="4007961"/>
              <a:ext cx="478810" cy="281033"/>
            </a:xfrm>
            <a:prstGeom prst="straightConnector1">
              <a:avLst/>
            </a:prstGeom>
            <a:ln>
              <a:noFill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立方体 34"/>
            <p:cNvSpPr/>
            <p:nvPr/>
          </p:nvSpPr>
          <p:spPr>
            <a:xfrm>
              <a:off x="8565395" y="3598792"/>
              <a:ext cx="788692" cy="423646"/>
            </a:xfrm>
            <a:prstGeom prst="cube">
              <a:avLst/>
            </a:prstGeom>
            <a:solidFill>
              <a:srgbClr val="95F3E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coder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立方体 35"/>
            <p:cNvSpPr/>
            <p:nvPr/>
          </p:nvSpPr>
          <p:spPr>
            <a:xfrm>
              <a:off x="10819717" y="4441549"/>
              <a:ext cx="638232" cy="433094"/>
            </a:xfrm>
            <a:prstGeom prst="cub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url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立方体 36"/>
            <p:cNvSpPr/>
            <p:nvPr/>
          </p:nvSpPr>
          <p:spPr>
            <a:xfrm>
              <a:off x="9773390" y="4939921"/>
              <a:ext cx="1702941" cy="433094"/>
            </a:xfrm>
            <a:prstGeom prst="cub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…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立方体 37"/>
            <p:cNvSpPr/>
            <p:nvPr/>
          </p:nvSpPr>
          <p:spPr>
            <a:xfrm>
              <a:off x="10538999" y="2942016"/>
              <a:ext cx="937331" cy="433094"/>
            </a:xfrm>
            <a:prstGeom prst="cub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base64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9" name="立方体 38"/>
            <p:cNvSpPr/>
            <p:nvPr/>
          </p:nvSpPr>
          <p:spPr>
            <a:xfrm>
              <a:off x="10520614" y="3432108"/>
              <a:ext cx="955718" cy="433094"/>
            </a:xfrm>
            <a:prstGeom prst="cub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uucode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立方体 39"/>
            <p:cNvSpPr/>
            <p:nvPr/>
          </p:nvSpPr>
          <p:spPr>
            <a:xfrm>
              <a:off x="9791634" y="4436322"/>
              <a:ext cx="955718" cy="433094"/>
            </a:xfrm>
            <a:prstGeom prst="cub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charset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立方体 40"/>
            <p:cNvSpPr/>
            <p:nvPr/>
          </p:nvSpPr>
          <p:spPr>
            <a:xfrm>
              <a:off x="10679356" y="3935708"/>
              <a:ext cx="796974" cy="433094"/>
            </a:xfrm>
            <a:prstGeom prst="cub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QP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695530" y="2792099"/>
              <a:ext cx="1877772" cy="2655208"/>
            </a:xfrm>
            <a:prstGeom prst="rect">
              <a:avLst/>
            </a:prstGeom>
            <a:noFill/>
            <a:ln w="63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左大括号 42"/>
            <p:cNvSpPr/>
            <p:nvPr/>
          </p:nvSpPr>
          <p:spPr>
            <a:xfrm>
              <a:off x="1547359" y="3602955"/>
              <a:ext cx="364960" cy="405006"/>
            </a:xfrm>
            <a:prstGeom prst="leftBrace">
              <a:avLst/>
            </a:prstGeom>
            <a:ln w="95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23780" y="3584315"/>
              <a:ext cx="986395" cy="407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基础层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23778" y="2865020"/>
              <a:ext cx="986395" cy="407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通信层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40850" y="2123861"/>
              <a:ext cx="986395" cy="407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协议层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41569" y="1415973"/>
              <a:ext cx="986395" cy="407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服务层</a:t>
              </a:r>
            </a:p>
          </p:txBody>
        </p:sp>
        <p:sp>
          <p:nvSpPr>
            <p:cNvPr id="48" name="左大括号 47"/>
            <p:cNvSpPr/>
            <p:nvPr/>
          </p:nvSpPr>
          <p:spPr>
            <a:xfrm>
              <a:off x="1536181" y="2895067"/>
              <a:ext cx="364960" cy="405006"/>
            </a:xfrm>
            <a:prstGeom prst="leftBrace">
              <a:avLst/>
            </a:prstGeom>
            <a:ln w="95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左大括号 48"/>
            <p:cNvSpPr/>
            <p:nvPr/>
          </p:nvSpPr>
          <p:spPr>
            <a:xfrm>
              <a:off x="1547359" y="1409065"/>
              <a:ext cx="364960" cy="405006"/>
            </a:xfrm>
            <a:prstGeom prst="leftBrace">
              <a:avLst/>
            </a:prstGeom>
            <a:ln w="95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左大括号 49"/>
            <p:cNvSpPr/>
            <p:nvPr/>
          </p:nvSpPr>
          <p:spPr>
            <a:xfrm>
              <a:off x="1529399" y="2188171"/>
              <a:ext cx="364960" cy="405006"/>
            </a:xfrm>
            <a:prstGeom prst="leftBrace">
              <a:avLst/>
            </a:prstGeom>
            <a:ln w="95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立方体 50"/>
            <p:cNvSpPr/>
            <p:nvPr/>
          </p:nvSpPr>
          <p:spPr>
            <a:xfrm>
              <a:off x="8673686" y="2848326"/>
              <a:ext cx="649243" cy="423646"/>
            </a:xfrm>
            <a:prstGeom prst="cube">
              <a:avLst/>
            </a:prstGeom>
            <a:solidFill>
              <a:srgbClr val="92D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ssl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2051644" y="2056317"/>
              <a:ext cx="9289291" cy="573773"/>
            </a:xfrm>
            <a:prstGeom prst="rect">
              <a:avLst/>
            </a:prstGeom>
            <a:noFill/>
            <a:ln w="63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051643" y="2798719"/>
              <a:ext cx="7371690" cy="573773"/>
            </a:xfrm>
            <a:prstGeom prst="rect">
              <a:avLst/>
            </a:prstGeom>
            <a:noFill/>
            <a:ln w="63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2048194" y="3510646"/>
              <a:ext cx="7375141" cy="573773"/>
            </a:xfrm>
            <a:prstGeom prst="rect">
              <a:avLst/>
            </a:prstGeom>
            <a:noFill/>
            <a:ln w="63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048194" y="1332795"/>
              <a:ext cx="6506216" cy="573773"/>
            </a:xfrm>
            <a:prstGeom prst="rect">
              <a:avLst/>
            </a:prstGeom>
            <a:noFill/>
            <a:ln w="63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立方体 56"/>
            <p:cNvSpPr/>
            <p:nvPr/>
          </p:nvSpPr>
          <p:spPr>
            <a:xfrm>
              <a:off x="8835390" y="1396047"/>
              <a:ext cx="954331" cy="423646"/>
            </a:xfrm>
            <a:prstGeom prst="cub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master</a:t>
              </a:r>
              <a:endParaRPr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左箭头 57"/>
            <p:cNvSpPr/>
            <p:nvPr/>
          </p:nvSpPr>
          <p:spPr>
            <a:xfrm>
              <a:off x="8554408" y="1505657"/>
              <a:ext cx="241406" cy="206201"/>
            </a:xfrm>
            <a:prstGeom prst="lef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立方体 58"/>
            <p:cNvSpPr/>
            <p:nvPr/>
          </p:nvSpPr>
          <p:spPr>
            <a:xfrm>
              <a:off x="2113769" y="681101"/>
              <a:ext cx="954331" cy="423646"/>
            </a:xfrm>
            <a:prstGeom prst="cub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DNS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0" name="立方体 59"/>
            <p:cNvSpPr/>
            <p:nvPr/>
          </p:nvSpPr>
          <p:spPr>
            <a:xfrm>
              <a:off x="3188836" y="681101"/>
              <a:ext cx="954331" cy="423646"/>
            </a:xfrm>
            <a:prstGeom prst="cub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WEB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1" name="立方体 60"/>
            <p:cNvSpPr/>
            <p:nvPr/>
          </p:nvSpPr>
          <p:spPr>
            <a:xfrm>
              <a:off x="4263903" y="681101"/>
              <a:ext cx="954331" cy="423646"/>
            </a:xfrm>
            <a:prstGeom prst="cub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DB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2" name="立方体 61"/>
            <p:cNvSpPr/>
            <p:nvPr/>
          </p:nvSpPr>
          <p:spPr>
            <a:xfrm>
              <a:off x="5338969" y="682435"/>
              <a:ext cx="954331" cy="423646"/>
            </a:xfrm>
            <a:prstGeom prst="cub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CDN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立方体 62"/>
            <p:cNvSpPr/>
            <p:nvPr/>
          </p:nvSpPr>
          <p:spPr>
            <a:xfrm>
              <a:off x="6414003" y="681101"/>
              <a:ext cx="954331" cy="423646"/>
            </a:xfrm>
            <a:prstGeom prst="cub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GAME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623777" y="694116"/>
              <a:ext cx="986395" cy="407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应用层</a:t>
              </a:r>
            </a:p>
          </p:txBody>
        </p:sp>
        <p:sp>
          <p:nvSpPr>
            <p:cNvPr id="65" name="左大括号 64"/>
            <p:cNvSpPr/>
            <p:nvPr/>
          </p:nvSpPr>
          <p:spPr>
            <a:xfrm>
              <a:off x="1529569" y="690420"/>
              <a:ext cx="364960" cy="405006"/>
            </a:xfrm>
            <a:prstGeom prst="leftBrace">
              <a:avLst/>
            </a:prstGeom>
            <a:ln w="95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2030403" y="614150"/>
              <a:ext cx="8614310" cy="573773"/>
            </a:xfrm>
            <a:prstGeom prst="rect">
              <a:avLst/>
            </a:prstGeom>
            <a:noFill/>
            <a:ln w="63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立方体 66"/>
            <p:cNvSpPr/>
            <p:nvPr/>
          </p:nvSpPr>
          <p:spPr>
            <a:xfrm>
              <a:off x="7489037" y="690420"/>
              <a:ext cx="954331" cy="423646"/>
            </a:xfrm>
            <a:prstGeom prst="cub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MAIL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立方体 67"/>
            <p:cNvSpPr/>
            <p:nvPr/>
          </p:nvSpPr>
          <p:spPr>
            <a:xfrm>
              <a:off x="8564071" y="687230"/>
              <a:ext cx="954331" cy="423646"/>
            </a:xfrm>
            <a:prstGeom prst="cub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CHAT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立方体 68"/>
            <p:cNvSpPr/>
            <p:nvPr/>
          </p:nvSpPr>
          <p:spPr>
            <a:xfrm>
              <a:off x="9639105" y="682435"/>
              <a:ext cx="954331" cy="423646"/>
            </a:xfrm>
            <a:prstGeom prst="cub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…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右箭头 69"/>
            <p:cNvSpPr/>
            <p:nvPr/>
          </p:nvSpPr>
          <p:spPr>
            <a:xfrm>
              <a:off x="9390641" y="3634061"/>
              <a:ext cx="371781" cy="357672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立方体 71"/>
            <p:cNvSpPr/>
            <p:nvPr/>
          </p:nvSpPr>
          <p:spPr>
            <a:xfrm>
              <a:off x="2122055" y="4372954"/>
              <a:ext cx="7200875" cy="433094"/>
            </a:xfrm>
            <a:prstGeom prst="cube">
              <a:avLst/>
            </a:prstGeom>
            <a:solidFill>
              <a:schemeClr val="accent5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OS API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3" name="立方体 72"/>
            <p:cNvSpPr/>
            <p:nvPr/>
          </p:nvSpPr>
          <p:spPr>
            <a:xfrm>
              <a:off x="2122055" y="4881421"/>
              <a:ext cx="782728" cy="423646"/>
            </a:xfrm>
            <a:prstGeom prst="cub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Linux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4" name="立方体 73"/>
            <p:cNvSpPr/>
            <p:nvPr/>
          </p:nvSpPr>
          <p:spPr>
            <a:xfrm>
              <a:off x="3144512" y="4867451"/>
              <a:ext cx="982269" cy="423646"/>
            </a:xfrm>
            <a:prstGeom prst="cub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FreeBSD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5" name="立方体 74"/>
            <p:cNvSpPr/>
            <p:nvPr/>
          </p:nvSpPr>
          <p:spPr>
            <a:xfrm>
              <a:off x="5605854" y="4881421"/>
              <a:ext cx="1102095" cy="423646"/>
            </a:xfrm>
            <a:prstGeom prst="cub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Windows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6" name="立方体 75"/>
            <p:cNvSpPr/>
            <p:nvPr/>
          </p:nvSpPr>
          <p:spPr>
            <a:xfrm>
              <a:off x="4389647" y="4867451"/>
              <a:ext cx="982269" cy="423646"/>
            </a:xfrm>
            <a:prstGeom prst="cub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MacOS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7" name="立方体 76"/>
            <p:cNvSpPr/>
            <p:nvPr/>
          </p:nvSpPr>
          <p:spPr>
            <a:xfrm>
              <a:off x="6941888" y="4881421"/>
              <a:ext cx="1150633" cy="423646"/>
            </a:xfrm>
            <a:prstGeom prst="cub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Android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8" name="立方体 77"/>
            <p:cNvSpPr/>
            <p:nvPr/>
          </p:nvSpPr>
          <p:spPr>
            <a:xfrm>
              <a:off x="8326460" y="4881421"/>
              <a:ext cx="996471" cy="423646"/>
            </a:xfrm>
            <a:prstGeom prst="cub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IOS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2051435" y="4246499"/>
              <a:ext cx="7377985" cy="1226440"/>
            </a:xfrm>
            <a:prstGeom prst="rect">
              <a:avLst/>
            </a:prstGeom>
            <a:noFill/>
            <a:ln w="63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左大括号 79"/>
            <p:cNvSpPr/>
            <p:nvPr/>
          </p:nvSpPr>
          <p:spPr>
            <a:xfrm>
              <a:off x="1531827" y="4372955"/>
              <a:ext cx="364960" cy="888524"/>
            </a:xfrm>
            <a:prstGeom prst="leftBrace">
              <a:avLst/>
            </a:prstGeom>
            <a:ln w="95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640850" y="4589501"/>
              <a:ext cx="986395" cy="407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适配层</a:t>
              </a:r>
            </a:p>
          </p:txBody>
        </p:sp>
        <p:sp>
          <p:nvSpPr>
            <p:cNvPr id="82" name="立方体 81"/>
            <p:cNvSpPr/>
            <p:nvPr/>
          </p:nvSpPr>
          <p:spPr>
            <a:xfrm>
              <a:off x="9193347" y="2143449"/>
              <a:ext cx="1231602" cy="423646"/>
            </a:xfrm>
            <a:prstGeom prst="cub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postgressql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3" name="立方体 82"/>
            <p:cNvSpPr/>
            <p:nvPr/>
          </p:nvSpPr>
          <p:spPr>
            <a:xfrm>
              <a:off x="10438115" y="2123861"/>
              <a:ext cx="803670" cy="423646"/>
            </a:xfrm>
            <a:prstGeom prst="cub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sqlite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4" name="立方体 83">
              <a:extLst>
                <a:ext uri="{FF2B5EF4-FFF2-40B4-BE49-F238E27FC236}">
                  <a16:creationId xmlns:a16="http://schemas.microsoft.com/office/drawing/2014/main" id="{958551F2-A828-4D43-802D-47800FA75D83}"/>
                </a:ext>
              </a:extLst>
            </p:cNvPr>
            <p:cNvSpPr/>
            <p:nvPr/>
          </p:nvSpPr>
          <p:spPr>
            <a:xfrm>
              <a:off x="6423613" y="2140821"/>
              <a:ext cx="719532" cy="423646"/>
            </a:xfrm>
            <a:prstGeom prst="cub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>
                  <a:solidFill>
                    <a:schemeClr val="tx1"/>
                  </a:solidFill>
                </a:rPr>
                <a:t>mqtt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207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立方体 4"/>
          <p:cNvSpPr/>
          <p:nvPr/>
        </p:nvSpPr>
        <p:spPr>
          <a:xfrm>
            <a:off x="2503513" y="3591435"/>
            <a:ext cx="1008334" cy="423646"/>
          </a:xfrm>
          <a:prstGeom prst="cube">
            <a:avLst/>
          </a:prstGeom>
          <a:solidFill>
            <a:srgbClr val="95F3E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memory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" name="立方体 5"/>
          <p:cNvSpPr/>
          <p:nvPr/>
        </p:nvSpPr>
        <p:spPr>
          <a:xfrm>
            <a:off x="3577901" y="3584315"/>
            <a:ext cx="1402899" cy="423646"/>
          </a:xfrm>
          <a:prstGeom prst="cube">
            <a:avLst/>
          </a:prstGeom>
          <a:solidFill>
            <a:srgbClr val="95F3E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data structure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" name="立方体 6"/>
          <p:cNvSpPr/>
          <p:nvPr/>
        </p:nvSpPr>
        <p:spPr>
          <a:xfrm>
            <a:off x="6169307" y="3584315"/>
            <a:ext cx="569928" cy="423646"/>
          </a:xfrm>
          <a:prstGeom prst="cube">
            <a:avLst/>
          </a:prstGeom>
          <a:solidFill>
            <a:srgbClr val="95F3E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log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8" name="立方体 7"/>
          <p:cNvSpPr/>
          <p:nvPr/>
        </p:nvSpPr>
        <p:spPr>
          <a:xfrm>
            <a:off x="7012968" y="2848792"/>
            <a:ext cx="920652" cy="423646"/>
          </a:xfrm>
          <a:prstGeom prst="cube">
            <a:avLst/>
          </a:prstGeom>
          <a:solidFill>
            <a:srgbClr val="92D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stream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9" name="立方体 8"/>
          <p:cNvSpPr/>
          <p:nvPr/>
        </p:nvSpPr>
        <p:spPr>
          <a:xfrm>
            <a:off x="2503513" y="2855374"/>
            <a:ext cx="569928" cy="423646"/>
          </a:xfrm>
          <a:prstGeom prst="cube">
            <a:avLst/>
          </a:prstGeom>
          <a:solidFill>
            <a:srgbClr val="92D05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net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0" name="立方体 9"/>
          <p:cNvSpPr/>
          <p:nvPr/>
        </p:nvSpPr>
        <p:spPr>
          <a:xfrm>
            <a:off x="6808372" y="3584315"/>
            <a:ext cx="825403" cy="423646"/>
          </a:xfrm>
          <a:prstGeom prst="cube">
            <a:avLst/>
          </a:prstGeom>
          <a:solidFill>
            <a:srgbClr val="95F3E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thread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1" name="立方体 10"/>
          <p:cNvSpPr/>
          <p:nvPr/>
        </p:nvSpPr>
        <p:spPr>
          <a:xfrm>
            <a:off x="6312123" y="4308560"/>
            <a:ext cx="752197" cy="42364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TPoll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2" name="立方体 11"/>
          <p:cNvSpPr/>
          <p:nvPr/>
        </p:nvSpPr>
        <p:spPr>
          <a:xfrm>
            <a:off x="5043069" y="3584315"/>
            <a:ext cx="1057101" cy="423646"/>
          </a:xfrm>
          <a:prstGeom prst="cube">
            <a:avLst/>
          </a:prstGeom>
          <a:solidFill>
            <a:srgbClr val="95F3E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configure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立方体 12"/>
          <p:cNvSpPr/>
          <p:nvPr/>
        </p:nvSpPr>
        <p:spPr>
          <a:xfrm>
            <a:off x="3187795" y="2855374"/>
            <a:ext cx="3710547" cy="423646"/>
          </a:xfrm>
          <a:prstGeom prst="cube">
            <a:avLst/>
          </a:prstGeom>
          <a:solidFill>
            <a:srgbClr val="92D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events(select/poll/</a:t>
            </a:r>
            <a:r>
              <a:rPr lang="en-US" altLang="zh-CN" sz="1200" dirty="0" err="1">
                <a:solidFill>
                  <a:schemeClr val="tx1"/>
                </a:solidFill>
              </a:rPr>
              <a:t>epoll</a:t>
            </a:r>
            <a:r>
              <a:rPr lang="en-US" altLang="zh-CN" sz="1200" dirty="0">
                <a:solidFill>
                  <a:schemeClr val="tx1"/>
                </a:solidFill>
              </a:rPr>
              <a:t>/</a:t>
            </a:r>
            <a:r>
              <a:rPr lang="en-US" altLang="zh-CN" sz="1200" dirty="0" err="1">
                <a:solidFill>
                  <a:schemeClr val="tx1"/>
                </a:solidFill>
              </a:rPr>
              <a:t>kqueue</a:t>
            </a:r>
            <a:r>
              <a:rPr lang="en-US" altLang="zh-CN" sz="1200" dirty="0">
                <a:solidFill>
                  <a:schemeClr val="tx1"/>
                </a:solidFill>
              </a:rPr>
              <a:t>/</a:t>
            </a:r>
            <a:r>
              <a:rPr lang="en-US" altLang="zh-CN" sz="1200" dirty="0" err="1">
                <a:solidFill>
                  <a:schemeClr val="tx1"/>
                </a:solidFill>
              </a:rPr>
              <a:t>iocp</a:t>
            </a:r>
            <a:r>
              <a:rPr lang="en-US" altLang="zh-CN" sz="1200" dirty="0">
                <a:solidFill>
                  <a:schemeClr val="tx1"/>
                </a:solidFill>
              </a:rPr>
              <a:t>/</a:t>
            </a:r>
            <a:r>
              <a:rPr lang="en-US" altLang="zh-CN" sz="1200" dirty="0" err="1">
                <a:solidFill>
                  <a:schemeClr val="tx1"/>
                </a:solidFill>
              </a:rPr>
              <a:t>wmsg</a:t>
            </a:r>
            <a:r>
              <a:rPr lang="en-US" altLang="zh-CN" sz="1200" dirty="0">
                <a:solidFill>
                  <a:schemeClr val="tx1"/>
                </a:solidFill>
              </a:rPr>
              <a:t>)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立方体 13"/>
          <p:cNvSpPr/>
          <p:nvPr/>
        </p:nvSpPr>
        <p:spPr>
          <a:xfrm>
            <a:off x="7784590" y="3584315"/>
            <a:ext cx="694640" cy="423646"/>
          </a:xfrm>
          <a:prstGeom prst="cube">
            <a:avLst/>
          </a:prstGeom>
          <a:solidFill>
            <a:srgbClr val="95F3E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fiber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立方体 14"/>
          <p:cNvSpPr/>
          <p:nvPr/>
        </p:nvSpPr>
        <p:spPr>
          <a:xfrm>
            <a:off x="2499847" y="1399746"/>
            <a:ext cx="1078054" cy="423646"/>
          </a:xfrm>
          <a:prstGeom prst="cube">
            <a:avLst/>
          </a:pr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Processes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立方体 15"/>
          <p:cNvSpPr/>
          <p:nvPr/>
        </p:nvSpPr>
        <p:spPr>
          <a:xfrm>
            <a:off x="3658015" y="1399746"/>
            <a:ext cx="917107" cy="423646"/>
          </a:xfrm>
          <a:prstGeom prst="cube">
            <a:avLst/>
          </a:pr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Threads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7" name="立方体 16"/>
          <p:cNvSpPr/>
          <p:nvPr/>
        </p:nvSpPr>
        <p:spPr>
          <a:xfrm>
            <a:off x="6663989" y="1399746"/>
            <a:ext cx="917107" cy="423646"/>
          </a:xfrm>
          <a:prstGeom prst="cube">
            <a:avLst/>
          </a:pr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Aio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立方体 17"/>
          <p:cNvSpPr/>
          <p:nvPr/>
        </p:nvSpPr>
        <p:spPr>
          <a:xfrm>
            <a:off x="4660731" y="1411780"/>
            <a:ext cx="917107" cy="423646"/>
          </a:xfrm>
          <a:prstGeom prst="cube">
            <a:avLst/>
          </a:pr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Fibers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立方体 18"/>
          <p:cNvSpPr/>
          <p:nvPr/>
        </p:nvSpPr>
        <p:spPr>
          <a:xfrm>
            <a:off x="7665493" y="1403285"/>
            <a:ext cx="917107" cy="423646"/>
          </a:xfrm>
          <a:prstGeom prst="cube">
            <a:avLst/>
          </a:pr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Udp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立方体 19"/>
          <p:cNvSpPr/>
          <p:nvPr/>
        </p:nvSpPr>
        <p:spPr>
          <a:xfrm>
            <a:off x="5662235" y="1411780"/>
            <a:ext cx="917107" cy="423646"/>
          </a:xfrm>
          <a:prstGeom prst="cube">
            <a:avLst/>
          </a:pr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Triggers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立方体 20"/>
          <p:cNvSpPr/>
          <p:nvPr/>
        </p:nvSpPr>
        <p:spPr>
          <a:xfrm>
            <a:off x="7138807" y="4288993"/>
            <a:ext cx="909439" cy="42364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TQueue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2" name="立方体 21"/>
          <p:cNvSpPr/>
          <p:nvPr/>
        </p:nvSpPr>
        <p:spPr>
          <a:xfrm>
            <a:off x="8048246" y="2848792"/>
            <a:ext cx="623919" cy="423646"/>
          </a:xfrm>
          <a:prstGeom prst="cube">
            <a:avLst/>
          </a:prstGeom>
          <a:solidFill>
            <a:srgbClr val="92D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aio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立方体 22"/>
          <p:cNvSpPr/>
          <p:nvPr/>
        </p:nvSpPr>
        <p:spPr>
          <a:xfrm>
            <a:off x="2499847" y="2143449"/>
            <a:ext cx="726676" cy="423646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http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立方体 23"/>
          <p:cNvSpPr/>
          <p:nvPr/>
        </p:nvSpPr>
        <p:spPr>
          <a:xfrm>
            <a:off x="3232828" y="2131381"/>
            <a:ext cx="726676" cy="423646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smtp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立方体 24"/>
          <p:cNvSpPr/>
          <p:nvPr/>
        </p:nvSpPr>
        <p:spPr>
          <a:xfrm>
            <a:off x="3963282" y="2131381"/>
            <a:ext cx="726676" cy="423646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icmp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立方体 25"/>
          <p:cNvSpPr/>
          <p:nvPr/>
        </p:nvSpPr>
        <p:spPr>
          <a:xfrm>
            <a:off x="4699064" y="2131381"/>
            <a:ext cx="1139558" cy="423646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memcache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立方体 26"/>
          <p:cNvSpPr/>
          <p:nvPr/>
        </p:nvSpPr>
        <p:spPr>
          <a:xfrm>
            <a:off x="5838622" y="2131381"/>
            <a:ext cx="691466" cy="423646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redis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8" name="立方体 27"/>
          <p:cNvSpPr/>
          <p:nvPr/>
        </p:nvSpPr>
        <p:spPr>
          <a:xfrm>
            <a:off x="6541785" y="2131300"/>
            <a:ext cx="1074212" cy="423646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beanstalk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9" name="立方体 28"/>
          <p:cNvSpPr/>
          <p:nvPr/>
        </p:nvSpPr>
        <p:spPr>
          <a:xfrm>
            <a:off x="7622484" y="2131300"/>
            <a:ext cx="817971" cy="423646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mysql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0" name="立方体 29"/>
          <p:cNvSpPr/>
          <p:nvPr/>
        </p:nvSpPr>
        <p:spPr>
          <a:xfrm>
            <a:off x="9861130" y="2942016"/>
            <a:ext cx="646079" cy="433094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json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1" name="立方体 30"/>
          <p:cNvSpPr/>
          <p:nvPr/>
        </p:nvSpPr>
        <p:spPr>
          <a:xfrm>
            <a:off x="9861130" y="3441740"/>
            <a:ext cx="619967" cy="433094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xml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2" name="立方体 31"/>
          <p:cNvSpPr/>
          <p:nvPr/>
        </p:nvSpPr>
        <p:spPr>
          <a:xfrm>
            <a:off x="9861130" y="3935708"/>
            <a:ext cx="806353" cy="433094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mime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cxnSp>
        <p:nvCxnSpPr>
          <p:cNvPr id="33" name="直接箭头连接符 32"/>
          <p:cNvCxnSpPr>
            <a:stCxn id="10" idx="3"/>
            <a:endCxn id="11" idx="0"/>
          </p:cNvCxnSpPr>
          <p:nvPr/>
        </p:nvCxnSpPr>
        <p:spPr>
          <a:xfrm flipH="1">
            <a:off x="6732062" y="4007961"/>
            <a:ext cx="445171" cy="300599"/>
          </a:xfrm>
          <a:prstGeom prst="straightConnector1">
            <a:avLst/>
          </a:prstGeom>
          <a:ln>
            <a:noFill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10" idx="3"/>
            <a:endCxn id="21" idx="0"/>
          </p:cNvCxnSpPr>
          <p:nvPr/>
        </p:nvCxnSpPr>
        <p:spPr>
          <a:xfrm>
            <a:off x="7177234" y="4007961"/>
            <a:ext cx="460134" cy="281033"/>
          </a:xfrm>
          <a:prstGeom prst="straightConnector1">
            <a:avLst/>
          </a:prstGeom>
          <a:ln>
            <a:noFill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立方体 34"/>
          <p:cNvSpPr/>
          <p:nvPr/>
        </p:nvSpPr>
        <p:spPr>
          <a:xfrm>
            <a:off x="8682722" y="3598792"/>
            <a:ext cx="757928" cy="423646"/>
          </a:xfrm>
          <a:prstGeom prst="cube">
            <a:avLst/>
          </a:prstGeom>
          <a:solidFill>
            <a:srgbClr val="95F3E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coder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立方体 35"/>
          <p:cNvSpPr/>
          <p:nvPr/>
        </p:nvSpPr>
        <p:spPr>
          <a:xfrm>
            <a:off x="10849112" y="4441549"/>
            <a:ext cx="613337" cy="433094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url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立方体 36"/>
          <p:cNvSpPr/>
          <p:nvPr/>
        </p:nvSpPr>
        <p:spPr>
          <a:xfrm>
            <a:off x="9843598" y="4939921"/>
            <a:ext cx="1636515" cy="433094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…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8" name="立方体 37"/>
          <p:cNvSpPr/>
          <p:nvPr/>
        </p:nvSpPr>
        <p:spPr>
          <a:xfrm>
            <a:off x="10579343" y="2942016"/>
            <a:ext cx="900769" cy="433094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base64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立方体 38"/>
          <p:cNvSpPr/>
          <p:nvPr/>
        </p:nvSpPr>
        <p:spPr>
          <a:xfrm>
            <a:off x="10561676" y="3432108"/>
            <a:ext cx="918439" cy="433094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uucode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40" name="立方体 39"/>
          <p:cNvSpPr/>
          <p:nvPr/>
        </p:nvSpPr>
        <p:spPr>
          <a:xfrm>
            <a:off x="9861130" y="4436322"/>
            <a:ext cx="918439" cy="433094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charset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立方体 40"/>
          <p:cNvSpPr/>
          <p:nvPr/>
        </p:nvSpPr>
        <p:spPr>
          <a:xfrm>
            <a:off x="10714225" y="3935708"/>
            <a:ext cx="765887" cy="433094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QP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768776" y="2792099"/>
            <a:ext cx="1804526" cy="2655208"/>
          </a:xfrm>
          <a:prstGeom prst="rect">
            <a:avLst/>
          </a:prstGeom>
          <a:noFill/>
          <a:ln w="63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左大括号 42"/>
          <p:cNvSpPr/>
          <p:nvPr/>
        </p:nvSpPr>
        <p:spPr>
          <a:xfrm>
            <a:off x="1938434" y="3602955"/>
            <a:ext cx="350725" cy="405006"/>
          </a:xfrm>
          <a:prstGeom prst="leftBrac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1194801" y="3704352"/>
            <a:ext cx="947919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Base</a:t>
            </a:r>
            <a:endParaRPr lang="zh-CN" altLang="en-US" sz="1200" b="1" dirty="0"/>
          </a:p>
        </p:txBody>
      </p:sp>
      <p:sp>
        <p:nvSpPr>
          <p:cNvPr id="45" name="文本框 44"/>
          <p:cNvSpPr txBox="1"/>
          <p:nvPr/>
        </p:nvSpPr>
        <p:spPr>
          <a:xfrm>
            <a:off x="505141" y="2944198"/>
            <a:ext cx="1221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Communication</a:t>
            </a:r>
            <a:endParaRPr lang="zh-CN" altLang="en-US" sz="1200" b="1" dirty="0"/>
          </a:p>
        </p:txBody>
      </p:sp>
      <p:sp>
        <p:nvSpPr>
          <p:cNvPr id="46" name="文本框 45"/>
          <p:cNvSpPr txBox="1"/>
          <p:nvPr/>
        </p:nvSpPr>
        <p:spPr>
          <a:xfrm>
            <a:off x="905351" y="2247212"/>
            <a:ext cx="947919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Protocols</a:t>
            </a:r>
            <a:endParaRPr lang="zh-CN" altLang="en-US" sz="1200" b="1" dirty="0"/>
          </a:p>
        </p:txBody>
      </p:sp>
      <p:sp>
        <p:nvSpPr>
          <p:cNvPr id="47" name="文本框 46"/>
          <p:cNvSpPr txBox="1"/>
          <p:nvPr/>
        </p:nvSpPr>
        <p:spPr>
          <a:xfrm>
            <a:off x="981454" y="1469616"/>
            <a:ext cx="947919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Servers</a:t>
            </a:r>
            <a:endParaRPr lang="zh-CN" altLang="en-US" sz="1200" b="1" dirty="0"/>
          </a:p>
        </p:txBody>
      </p:sp>
      <p:sp>
        <p:nvSpPr>
          <p:cNvPr id="48" name="左大括号 47"/>
          <p:cNvSpPr/>
          <p:nvPr/>
        </p:nvSpPr>
        <p:spPr>
          <a:xfrm>
            <a:off x="1927692" y="2895067"/>
            <a:ext cx="350725" cy="405006"/>
          </a:xfrm>
          <a:prstGeom prst="leftBrac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左大括号 48"/>
          <p:cNvSpPr/>
          <p:nvPr/>
        </p:nvSpPr>
        <p:spPr>
          <a:xfrm>
            <a:off x="1938434" y="1409065"/>
            <a:ext cx="350725" cy="405006"/>
          </a:xfrm>
          <a:prstGeom prst="leftBrac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左大括号 49"/>
          <p:cNvSpPr/>
          <p:nvPr/>
        </p:nvSpPr>
        <p:spPr>
          <a:xfrm>
            <a:off x="1921175" y="2188171"/>
            <a:ext cx="350725" cy="405006"/>
          </a:xfrm>
          <a:prstGeom prst="leftBrac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立方体 50"/>
          <p:cNvSpPr/>
          <p:nvPr/>
        </p:nvSpPr>
        <p:spPr>
          <a:xfrm>
            <a:off x="8786790" y="2848326"/>
            <a:ext cx="623919" cy="423646"/>
          </a:xfrm>
          <a:prstGeom prst="cube">
            <a:avLst/>
          </a:prstGeom>
          <a:solidFill>
            <a:srgbClr val="92D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ssl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423049" y="2056317"/>
            <a:ext cx="8084160" cy="573773"/>
          </a:xfrm>
          <a:prstGeom prst="rect">
            <a:avLst/>
          </a:prstGeom>
          <a:noFill/>
          <a:ln w="63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423048" y="2798719"/>
            <a:ext cx="7084148" cy="573773"/>
          </a:xfrm>
          <a:prstGeom prst="rect">
            <a:avLst/>
          </a:prstGeom>
          <a:noFill/>
          <a:ln w="63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419733" y="3510646"/>
            <a:ext cx="7087463" cy="573773"/>
          </a:xfrm>
          <a:prstGeom prst="rect">
            <a:avLst/>
          </a:prstGeom>
          <a:noFill/>
          <a:ln w="63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419733" y="1332795"/>
            <a:ext cx="6252432" cy="573773"/>
          </a:xfrm>
          <a:prstGeom prst="rect">
            <a:avLst/>
          </a:prstGeom>
          <a:noFill/>
          <a:ln w="63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238848" y="4230935"/>
            <a:ext cx="1885149" cy="573773"/>
          </a:xfrm>
          <a:prstGeom prst="rect">
            <a:avLst/>
          </a:prstGeom>
          <a:noFill/>
          <a:ln w="63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7" name="立方体 56"/>
          <p:cNvSpPr/>
          <p:nvPr/>
        </p:nvSpPr>
        <p:spPr>
          <a:xfrm>
            <a:off x="8942186" y="1396047"/>
            <a:ext cx="917107" cy="423646"/>
          </a:xfrm>
          <a:prstGeom prst="cub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solidFill>
                  <a:schemeClr val="tx1"/>
                </a:solidFill>
              </a:rPr>
              <a:t>master</a:t>
            </a:r>
            <a:endParaRPr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58" name="左箭头 57"/>
          <p:cNvSpPr/>
          <p:nvPr/>
        </p:nvSpPr>
        <p:spPr>
          <a:xfrm>
            <a:off x="8672164" y="1505657"/>
            <a:ext cx="231990" cy="206201"/>
          </a:xfrm>
          <a:prstGeom prst="lef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立方体 58"/>
          <p:cNvSpPr/>
          <p:nvPr/>
        </p:nvSpPr>
        <p:spPr>
          <a:xfrm>
            <a:off x="2482751" y="681101"/>
            <a:ext cx="917107" cy="423646"/>
          </a:xfrm>
          <a:prstGeom prst="cub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DNS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0" name="立方体 59"/>
          <p:cNvSpPr/>
          <p:nvPr/>
        </p:nvSpPr>
        <p:spPr>
          <a:xfrm>
            <a:off x="3515883" y="681101"/>
            <a:ext cx="917107" cy="423646"/>
          </a:xfrm>
          <a:prstGeom prst="cub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WEB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1" name="立方体 60"/>
          <p:cNvSpPr/>
          <p:nvPr/>
        </p:nvSpPr>
        <p:spPr>
          <a:xfrm>
            <a:off x="4549016" y="681101"/>
            <a:ext cx="917107" cy="423646"/>
          </a:xfrm>
          <a:prstGeom prst="cub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DB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2" name="立方体 61"/>
          <p:cNvSpPr/>
          <p:nvPr/>
        </p:nvSpPr>
        <p:spPr>
          <a:xfrm>
            <a:off x="5582148" y="682435"/>
            <a:ext cx="917107" cy="423646"/>
          </a:xfrm>
          <a:prstGeom prst="cub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CDN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3" name="立方体 62"/>
          <p:cNvSpPr/>
          <p:nvPr/>
        </p:nvSpPr>
        <p:spPr>
          <a:xfrm>
            <a:off x="6615249" y="681101"/>
            <a:ext cx="917107" cy="423646"/>
          </a:xfrm>
          <a:prstGeom prst="cub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GAME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60211" y="762536"/>
            <a:ext cx="1078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Applications</a:t>
            </a:r>
            <a:endParaRPr lang="zh-CN" altLang="en-US" sz="1200" b="1" dirty="0"/>
          </a:p>
        </p:txBody>
      </p:sp>
      <p:sp>
        <p:nvSpPr>
          <p:cNvPr id="65" name="左大括号 64"/>
          <p:cNvSpPr/>
          <p:nvPr/>
        </p:nvSpPr>
        <p:spPr>
          <a:xfrm>
            <a:off x="1921338" y="690420"/>
            <a:ext cx="350725" cy="405006"/>
          </a:xfrm>
          <a:prstGeom prst="leftBrac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2402636" y="614150"/>
            <a:ext cx="8278297" cy="573773"/>
          </a:xfrm>
          <a:prstGeom prst="rect">
            <a:avLst/>
          </a:prstGeom>
          <a:noFill/>
          <a:ln w="63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立方体 66"/>
          <p:cNvSpPr/>
          <p:nvPr/>
        </p:nvSpPr>
        <p:spPr>
          <a:xfrm>
            <a:off x="7648349" y="690420"/>
            <a:ext cx="917107" cy="423646"/>
          </a:xfrm>
          <a:prstGeom prst="cub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MAIL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8" name="立方体 67"/>
          <p:cNvSpPr/>
          <p:nvPr/>
        </p:nvSpPr>
        <p:spPr>
          <a:xfrm>
            <a:off x="8681450" y="687230"/>
            <a:ext cx="917107" cy="423646"/>
          </a:xfrm>
          <a:prstGeom prst="cub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CHAT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9" name="立方体 68"/>
          <p:cNvSpPr/>
          <p:nvPr/>
        </p:nvSpPr>
        <p:spPr>
          <a:xfrm>
            <a:off x="9714551" y="682435"/>
            <a:ext cx="917107" cy="423646"/>
          </a:xfrm>
          <a:prstGeom prst="cub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…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0" name="右箭头 69"/>
          <p:cNvSpPr/>
          <p:nvPr/>
        </p:nvSpPr>
        <p:spPr>
          <a:xfrm>
            <a:off x="9475779" y="3634061"/>
            <a:ext cx="357279" cy="35767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下箭头 70"/>
          <p:cNvSpPr/>
          <p:nvPr/>
        </p:nvSpPr>
        <p:spPr>
          <a:xfrm>
            <a:off x="7042811" y="4007961"/>
            <a:ext cx="256620" cy="218856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立方体 71"/>
          <p:cNvSpPr/>
          <p:nvPr/>
        </p:nvSpPr>
        <p:spPr>
          <a:xfrm>
            <a:off x="2490713" y="5014213"/>
            <a:ext cx="6919995" cy="433094"/>
          </a:xfrm>
          <a:prstGeom prst="cube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OS API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3" name="立方体 72"/>
          <p:cNvSpPr/>
          <p:nvPr/>
        </p:nvSpPr>
        <p:spPr>
          <a:xfrm>
            <a:off x="2490713" y="5522680"/>
            <a:ext cx="752197" cy="423646"/>
          </a:xfrm>
          <a:prstGeom prst="cube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Linux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4" name="立方体 73"/>
          <p:cNvSpPr/>
          <p:nvPr/>
        </p:nvSpPr>
        <p:spPr>
          <a:xfrm>
            <a:off x="3473288" y="5508710"/>
            <a:ext cx="943955" cy="423646"/>
          </a:xfrm>
          <a:prstGeom prst="cube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FreeBSD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5" name="立方体 74"/>
          <p:cNvSpPr/>
          <p:nvPr/>
        </p:nvSpPr>
        <p:spPr>
          <a:xfrm>
            <a:off x="5838622" y="5522680"/>
            <a:ext cx="1059106" cy="423646"/>
          </a:xfrm>
          <a:prstGeom prst="cube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Windows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6" name="立方体 75"/>
          <p:cNvSpPr/>
          <p:nvPr/>
        </p:nvSpPr>
        <p:spPr>
          <a:xfrm>
            <a:off x="4669855" y="5508710"/>
            <a:ext cx="943955" cy="423646"/>
          </a:xfrm>
          <a:prstGeom prst="cube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MacOS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7" name="立方体 76"/>
          <p:cNvSpPr/>
          <p:nvPr/>
        </p:nvSpPr>
        <p:spPr>
          <a:xfrm>
            <a:off x="7122542" y="5522680"/>
            <a:ext cx="1105751" cy="423646"/>
          </a:xfrm>
          <a:prstGeom prst="cube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Android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8" name="立方体 77"/>
          <p:cNvSpPr/>
          <p:nvPr/>
        </p:nvSpPr>
        <p:spPr>
          <a:xfrm>
            <a:off x="8453107" y="5522680"/>
            <a:ext cx="957602" cy="423646"/>
          </a:xfrm>
          <a:prstGeom prst="cube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IOS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2422848" y="4887758"/>
            <a:ext cx="7090197" cy="1226440"/>
          </a:xfrm>
          <a:prstGeom prst="rect">
            <a:avLst/>
          </a:prstGeom>
          <a:noFill/>
          <a:ln w="63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0" name="左大括号 79"/>
          <p:cNvSpPr/>
          <p:nvPr/>
        </p:nvSpPr>
        <p:spPr>
          <a:xfrm>
            <a:off x="1923508" y="5014214"/>
            <a:ext cx="350725" cy="888524"/>
          </a:xfrm>
          <a:prstGeom prst="leftBrac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/>
        </p:nvSpPr>
        <p:spPr>
          <a:xfrm>
            <a:off x="995903" y="5319976"/>
            <a:ext cx="947919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Adaptor</a:t>
            </a:r>
            <a:endParaRPr lang="zh-CN" altLang="en-US" sz="1200" b="1" dirty="0"/>
          </a:p>
        </p:txBody>
      </p:sp>
      <p:sp>
        <p:nvSpPr>
          <p:cNvPr id="82" name="立方体 81"/>
          <p:cNvSpPr/>
          <p:nvPr/>
        </p:nvSpPr>
        <p:spPr>
          <a:xfrm>
            <a:off x="8453107" y="2143449"/>
            <a:ext cx="1183562" cy="423646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postgressql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83" name="立方体 82"/>
          <p:cNvSpPr/>
          <p:nvPr/>
        </p:nvSpPr>
        <p:spPr>
          <a:xfrm>
            <a:off x="9649322" y="2123861"/>
            <a:ext cx="772322" cy="423646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>
                <a:solidFill>
                  <a:schemeClr val="tx1"/>
                </a:solidFill>
              </a:rPr>
              <a:t>sqlite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81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154</Words>
  <Application>Microsoft Macintosh PowerPoint</Application>
  <PresentationFormat>宽屏</PresentationFormat>
  <Paragraphs>119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主题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郑树新</dc:creator>
  <cp:lastModifiedBy>郑树新</cp:lastModifiedBy>
  <cp:revision>4</cp:revision>
  <dcterms:created xsi:type="dcterms:W3CDTF">2019-07-01T03:39:06Z</dcterms:created>
  <dcterms:modified xsi:type="dcterms:W3CDTF">2021-05-16T08:56:27Z</dcterms:modified>
</cp:coreProperties>
</file>